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40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3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06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0627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118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439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92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35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19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01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5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12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39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92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7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FF9010-504F-4C23-900E-0EA76F982E1D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2651A-A25A-4CFE-A1C7-BF25D82A9E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530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Нейросеть</a:t>
            </a:r>
            <a:r>
              <a:rPr lang="ru-RU" smtClean="0"/>
              <a:t>…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49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2459519"/>
            <a:ext cx="751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	Нейронные сети уже широко используются в разных областях жизни — распознают лица (в том числе ловят преступников), диагностируют болезни, работают как голосовые помощники. В том числе растёт их применение в бизнесе: оценка эффективности сотрудников, одобрение кредита, чат-боты, управление кол-центрами.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387918"/>
            <a:ext cx="751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	</a:t>
            </a:r>
            <a:r>
              <a:rPr lang="ru-RU" dirty="0" err="1" smtClean="0"/>
              <a:t>Нейросеть</a:t>
            </a:r>
            <a:r>
              <a:rPr lang="ru-RU" dirty="0" smtClean="0"/>
              <a:t> — разновидность машинного обучения, при котором программа работает по принципу человеческого мозга.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31679"/>
            <a:ext cx="5575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i="0" dirty="0" smtClean="0">
                <a:solidFill>
                  <a:srgbClr val="FFFFFF"/>
                </a:solidFill>
                <a:effectLst/>
                <a:latin typeface="Montserrat"/>
              </a:rPr>
              <a:t>Что такое </a:t>
            </a:r>
            <a:r>
              <a:rPr lang="ru-RU" sz="4000" b="1" i="0" dirty="0" err="1" smtClean="0">
                <a:solidFill>
                  <a:srgbClr val="FFFFFF"/>
                </a:solidFill>
                <a:effectLst/>
                <a:latin typeface="Montserrat"/>
              </a:rPr>
              <a:t>нейросеть</a:t>
            </a:r>
            <a:r>
              <a:rPr lang="ru-RU" sz="4000" b="1" i="0" dirty="0" smtClean="0">
                <a:solidFill>
                  <a:srgbClr val="FFFFFF"/>
                </a:solidFill>
                <a:effectLst/>
                <a:latin typeface="Montserrat"/>
              </a:rPr>
              <a:t>.</a:t>
            </a:r>
            <a:endParaRPr lang="ru-RU" sz="4000" dirty="0"/>
          </a:p>
        </p:txBody>
      </p:sp>
      <p:pic>
        <p:nvPicPr>
          <p:cNvPr id="1026" name="Picture 2" descr="Нейросеть Сбера научилась сокращать и переписывать тексты без потери смысла  - 4P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72" y="3214254"/>
            <a:ext cx="4858327" cy="36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3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1231221"/>
            <a:ext cx="66501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	</a:t>
            </a:r>
            <a:r>
              <a:rPr lang="ru-RU" dirty="0" err="1" smtClean="0"/>
              <a:t>ChatGPT</a:t>
            </a:r>
            <a:r>
              <a:rPr lang="ru-RU" dirty="0" smtClean="0"/>
              <a:t> — это чат-бот, который способен вести диалог, искать ошибки в коде, сочинять стихи, писать сценарии, сочинять стихи и многое другое.</a:t>
            </a:r>
          </a:p>
          <a:p>
            <a:endParaRPr lang="ru-RU" dirty="0" smtClean="0"/>
          </a:p>
          <a:p>
            <a:r>
              <a:rPr lang="ru-RU" dirty="0" smtClean="0"/>
              <a:t>	</a:t>
            </a:r>
            <a:r>
              <a:rPr lang="ru-RU" dirty="0" err="1" smtClean="0"/>
              <a:t>ChatGPT</a:t>
            </a:r>
            <a:r>
              <a:rPr lang="ru-RU" dirty="0" smtClean="0"/>
              <a:t> отличается от других </a:t>
            </a:r>
            <a:r>
              <a:rPr lang="ru-RU" dirty="0" err="1" smtClean="0"/>
              <a:t>нейросетей</a:t>
            </a:r>
            <a:r>
              <a:rPr lang="ru-RU" dirty="0" smtClean="0"/>
              <a:t> способностью выполнять задания из разных областей. </a:t>
            </a:r>
            <a:r>
              <a:rPr lang="ru-RU" dirty="0" err="1" smtClean="0"/>
              <a:t>Нейросеть</a:t>
            </a:r>
            <a:r>
              <a:rPr lang="ru-RU" dirty="0" smtClean="0"/>
              <a:t> может выдавать базовый программный код, генерировать финансовый анализ, резюме, давать советы и отвечать на интересующие вопросы.</a:t>
            </a:r>
            <a:endParaRPr lang="ru-RU" dirty="0"/>
          </a:p>
        </p:txBody>
      </p:sp>
      <p:pic>
        <p:nvPicPr>
          <p:cNvPr id="2050" name="Picture 2" descr="ChatGPT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6" y="1099127"/>
            <a:ext cx="3122184" cy="32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538067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E8EAED"/>
                </a:solidFill>
                <a:effectLst/>
                <a:latin typeface="Google Sans"/>
              </a:rPr>
              <a:t>	DALL-E — </a:t>
            </a:r>
            <a:r>
              <a:rPr lang="ru-RU" b="0" i="0" dirty="0" smtClean="0">
                <a:solidFill>
                  <a:srgbClr val="E2EEFF"/>
                </a:solidFill>
                <a:effectLst/>
                <a:latin typeface="Google Sans"/>
              </a:rPr>
              <a:t>нейронная сеть НКО </a:t>
            </a:r>
            <a:r>
              <a:rPr lang="ru-RU" b="0" i="0" dirty="0" err="1" smtClean="0">
                <a:solidFill>
                  <a:srgbClr val="E2EEFF"/>
                </a:solidFill>
                <a:effectLst/>
                <a:latin typeface="Google Sans"/>
              </a:rPr>
              <a:t>OpenAI</a:t>
            </a:r>
            <a:r>
              <a:rPr lang="ru-RU" b="0" i="0" dirty="0" smtClean="0">
                <a:solidFill>
                  <a:srgbClr val="E2EEFF"/>
                </a:solidFill>
                <a:effectLst/>
                <a:latin typeface="Google Sans"/>
              </a:rPr>
              <a:t>, созданная при финансовой поддержке </a:t>
            </a:r>
            <a:r>
              <a:rPr lang="ru-RU" b="0" i="0" dirty="0" err="1" smtClean="0">
                <a:solidFill>
                  <a:srgbClr val="E2EEFF"/>
                </a:solidFill>
                <a:effectLst/>
                <a:latin typeface="Google Sans"/>
              </a:rPr>
              <a:t>Microsoft</a:t>
            </a:r>
            <a:r>
              <a:rPr lang="ru-RU" b="0" i="0" dirty="0" smtClean="0">
                <a:solidFill>
                  <a:srgbClr val="E2EEFF"/>
                </a:solidFill>
                <a:effectLst/>
                <a:latin typeface="Google Sans"/>
              </a:rPr>
              <a:t>, способная генерировать высококачественные изображения, исходя из текстовых описаний на английском языке</a:t>
            </a:r>
            <a:r>
              <a:rPr lang="ru-RU" b="0" i="0" dirty="0" smtClean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ru-RU" dirty="0"/>
          </a:p>
        </p:txBody>
      </p:sp>
      <p:pic>
        <p:nvPicPr>
          <p:cNvPr id="2052" name="Picture 4" descr="https://cdn.lifehacker.ru/wp-content/uploads/2022/04/0_1649311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331" y="4353405"/>
            <a:ext cx="2478669" cy="250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79825"/>
            <a:ext cx="8361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Распространенные </a:t>
            </a:r>
            <a:r>
              <a:rPr lang="ru-RU" sz="4000" b="1" dirty="0" err="1" smtClean="0"/>
              <a:t>нейросети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16286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46201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Наша </a:t>
            </a:r>
            <a:r>
              <a:rPr lang="ru-RU" sz="4000" b="1" dirty="0" err="1" smtClean="0"/>
              <a:t>нейросеть</a:t>
            </a:r>
            <a:endParaRPr lang="ru-RU" sz="4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707886"/>
            <a:ext cx="11128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Мы создали простейшую </a:t>
            </a:r>
            <a:r>
              <a:rPr lang="ru-RU" dirty="0" err="1" smtClean="0"/>
              <a:t>неросеть</a:t>
            </a:r>
            <a:r>
              <a:rPr lang="ru-RU" dirty="0" smtClean="0"/>
              <a:t>, в которая распознает номерные знаки на фотографии. </a:t>
            </a:r>
          </a:p>
          <a:p>
            <a:r>
              <a:rPr lang="ru-RU" dirty="0" smtClean="0"/>
              <a:t>Подобная система используется на камерах видео и </a:t>
            </a:r>
            <a:r>
              <a:rPr lang="ru-RU" dirty="0" err="1" smtClean="0"/>
              <a:t>фотофиксации</a:t>
            </a:r>
            <a:r>
              <a:rPr lang="ru-RU" dirty="0" smtClean="0"/>
              <a:t> в ГИБДД.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1613497"/>
            <a:ext cx="10701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Выбор фотографии происходит непосредственно в коде, где указывается путь до файла.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1" y="2003951"/>
            <a:ext cx="3934374" cy="2381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4141" y="2263231"/>
            <a:ext cx="2521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Код выглядит вот так: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982829"/>
            <a:ext cx="6705600" cy="50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29" y="3323732"/>
            <a:ext cx="5344271" cy="353426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Пример работы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3732"/>
            <a:ext cx="5338854" cy="35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74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.pinimg.com/originals/47/d5/d5/47d5d52b84ca2117c336ab3de3978b3a.gif">
            <a:extLst>
              <a:ext uri="{FF2B5EF4-FFF2-40B4-BE49-F238E27FC236}">
                <a16:creationId xmlns:a16="http://schemas.microsoft.com/office/drawing/2014/main" id="{7DA7D94C-EC9F-4258-AB6D-B51ECDC3C0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947" y="0"/>
            <a:ext cx="20998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.pinimg.com/originals/47/d5/d5/47d5d52b84ca2117c336ab3de3978b3a.gif">
            <a:extLst>
              <a:ext uri="{FF2B5EF4-FFF2-40B4-BE49-F238E27FC236}">
                <a16:creationId xmlns:a16="http://schemas.microsoft.com/office/drawing/2014/main" id="{18099005-5311-4117-9B35-23386584A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989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0B020D5-163F-43DE-ACB7-45E9C5A2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93" y="0"/>
            <a:ext cx="79790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000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54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Century Gothic</vt:lpstr>
      <vt:lpstr>Google Sans</vt:lpstr>
      <vt:lpstr>Montserrat</vt:lpstr>
      <vt:lpstr>Wingdings 3</vt:lpstr>
      <vt:lpstr>Ион</vt:lpstr>
      <vt:lpstr>Нейросеть…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Студенты Лазарева А.А.</dc:creator>
  <cp:lastModifiedBy>Студенты Лазарева А.А.</cp:lastModifiedBy>
  <cp:revision>5</cp:revision>
  <dcterms:created xsi:type="dcterms:W3CDTF">2023-05-26T09:21:45Z</dcterms:created>
  <dcterms:modified xsi:type="dcterms:W3CDTF">2023-05-26T10:20:59Z</dcterms:modified>
</cp:coreProperties>
</file>